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57" r:id="rId4"/>
  </p:sldIdLst>
  <p:sldSz cx="9906000" cy="6858000" type="A4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1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72172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5368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3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34537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81884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26404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60747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9212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5690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10390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6938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5CC08-4198-4B12-8875-9CD8D7D6A5E0}" type="datetimeFigureOut">
              <a:rPr lang="en-AU" smtClean="0"/>
              <a:t>27/10/2015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161A9-5190-416B-9D20-3E7A933371E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16092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278" y="0"/>
            <a:ext cx="7541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44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650" y="-21061"/>
            <a:ext cx="5385550" cy="6879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89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2" t="77902" r="21167" b="1885"/>
          <a:stretch/>
        </p:blipFill>
        <p:spPr>
          <a:xfrm>
            <a:off x="569843" y="4963308"/>
            <a:ext cx="3829878" cy="13119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343113"/>
            <a:ext cx="3809225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AU" sz="1400" dirty="0" smtClean="0">
                <a:solidFill>
                  <a:schemeClr val="bg1"/>
                </a:solidFill>
              </a:rPr>
              <a:t>YOU REALISE THE WAX IS FLAT AFTER SLIPING IN THE BEST WAVE OF THE DAY.  </a:t>
            </a:r>
            <a:endParaRPr lang="en-AU" sz="14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5" t="1940" r="5849" b="88055"/>
          <a:stretch/>
        </p:blipFill>
        <p:spPr>
          <a:xfrm>
            <a:off x="212033" y="255905"/>
            <a:ext cx="5963478" cy="6493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2" t="20061" r="34852" b="50656"/>
          <a:stretch/>
        </p:blipFill>
        <p:spPr>
          <a:xfrm>
            <a:off x="4240694" y="1343113"/>
            <a:ext cx="1934818" cy="1948070"/>
          </a:xfrm>
          <a:prstGeom prst="ellipse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317148"/>
            <a:ext cx="3809225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AU" sz="1400" dirty="0" smtClean="0">
                <a:solidFill>
                  <a:schemeClr val="bg1"/>
                </a:solidFill>
              </a:rPr>
              <a:t>YOU DON’T NEED TO GO OUT OR LOSE MORE WAVES WITH A WAX COMB IN YOU LEASH</a:t>
            </a:r>
            <a:endParaRPr lang="en-AU" sz="14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2" t="59015" r="3620" b="28326"/>
          <a:stretch/>
        </p:blipFill>
        <p:spPr>
          <a:xfrm>
            <a:off x="0" y="3455910"/>
            <a:ext cx="6506817" cy="8216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0" t="26300" r="10957" b="8859"/>
          <a:stretch/>
        </p:blipFill>
        <p:spPr>
          <a:xfrm>
            <a:off x="7211664" y="3455910"/>
            <a:ext cx="2560308" cy="16374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0" t="8295" r="27735" b="13570"/>
          <a:stretch/>
        </p:blipFill>
        <p:spPr>
          <a:xfrm>
            <a:off x="5335022" y="4442272"/>
            <a:ext cx="1680977" cy="22540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664" y="1343113"/>
            <a:ext cx="2560308" cy="190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4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3071</TotalTime>
  <Words>33</Words>
  <Application>Microsoft Office PowerPoint</Application>
  <PresentationFormat>A4 Paper (210x297 mm)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Enrique Munoz</dc:creator>
  <cp:lastModifiedBy>Munoz, Enrique</cp:lastModifiedBy>
  <cp:revision>14</cp:revision>
  <dcterms:created xsi:type="dcterms:W3CDTF">2015-09-03T10:35:37Z</dcterms:created>
  <dcterms:modified xsi:type="dcterms:W3CDTF">2015-10-27T11:28:27Z</dcterms:modified>
</cp:coreProperties>
</file>